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985000" cy="92837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9" d="100"/>
          <a:sy n="79" d="100"/>
        </p:scale>
        <p:origin x="-20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3027362" cy="4635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956050" y="0"/>
            <a:ext cx="3027362" cy="4635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1171575" y="696912"/>
            <a:ext cx="4641849" cy="34813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698500" y="4410075"/>
            <a:ext cx="5588000" cy="41767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8818563"/>
            <a:ext cx="3027362" cy="4635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956050" y="8818563"/>
            <a:ext cx="3027362" cy="4635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46834288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xfrm>
            <a:off x="698500" y="4410075"/>
            <a:ext cx="5588000" cy="4176712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9" name="Shape 89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6913"/>
            <a:ext cx="4641850" cy="34813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>
            <a:spLocks noGrp="1"/>
          </p:cNvSpPr>
          <p:nvPr>
            <p:ph type="body" idx="1"/>
          </p:nvPr>
        </p:nvSpPr>
        <p:spPr>
          <a:xfrm>
            <a:off x="698500" y="4410075"/>
            <a:ext cx="5588000" cy="4176712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5" name="Shape 95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6913"/>
            <a:ext cx="4641850" cy="34813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698500" y="4410075"/>
            <a:ext cx="5588000" cy="4176712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1" name="Shape 101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6913"/>
            <a:ext cx="4641850" cy="34813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 txBox="1">
            <a:spLocks noGrp="1"/>
          </p:cNvSpPr>
          <p:nvPr>
            <p:ph type="body" idx="1"/>
          </p:nvPr>
        </p:nvSpPr>
        <p:spPr>
          <a:xfrm>
            <a:off x="698500" y="4410075"/>
            <a:ext cx="5588000" cy="4176712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3" name="Shape 11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6912"/>
            <a:ext cx="4641849" cy="34813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 txBox="1">
            <a:spLocks noGrp="1"/>
          </p:cNvSpPr>
          <p:nvPr>
            <p:ph type="body" idx="1"/>
          </p:nvPr>
        </p:nvSpPr>
        <p:spPr>
          <a:xfrm>
            <a:off x="698500" y="4410075"/>
            <a:ext cx="5588000" cy="4176712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9" name="Shape 119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6913"/>
            <a:ext cx="4641850" cy="34813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 txBox="1">
            <a:spLocks noGrp="1"/>
          </p:cNvSpPr>
          <p:nvPr>
            <p:ph type="body" idx="1"/>
          </p:nvPr>
        </p:nvSpPr>
        <p:spPr>
          <a:xfrm>
            <a:off x="698500" y="4410075"/>
            <a:ext cx="5588000" cy="4176712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5" name="Shape 125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6912"/>
            <a:ext cx="4641849" cy="34813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 txBox="1">
            <a:spLocks noGrp="1"/>
          </p:cNvSpPr>
          <p:nvPr>
            <p:ph type="body" idx="1"/>
          </p:nvPr>
        </p:nvSpPr>
        <p:spPr>
          <a:xfrm>
            <a:off x="698500" y="4410075"/>
            <a:ext cx="5588000" cy="4176712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1" name="Shape 131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6912"/>
            <a:ext cx="4641849" cy="34813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 txBox="1">
            <a:spLocks noGrp="1"/>
          </p:cNvSpPr>
          <p:nvPr>
            <p:ph type="body" idx="1"/>
          </p:nvPr>
        </p:nvSpPr>
        <p:spPr>
          <a:xfrm>
            <a:off x="698500" y="4410075"/>
            <a:ext cx="5588000" cy="4176712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7" name="Shape 137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6912"/>
            <a:ext cx="4641849" cy="34813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lt1"/>
              </a:buClr>
              <a:buFont typeface="Cutive"/>
              <a:buNone/>
              <a:defRPr sz="4000" b="0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640"/>
              </a:spcBef>
              <a:buClr>
                <a:schemeClr val="lt1"/>
              </a:buClr>
              <a:buFont typeface="Arial"/>
              <a:buNone/>
              <a:defRPr sz="3200" b="0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defRPr>
            </a:lvl1pPr>
            <a:lvl2pPr marL="457200" marR="0" lvl="1" indent="0" algn="ctr" rtl="0">
              <a:spcBef>
                <a:spcPts val="560"/>
              </a:spcBef>
              <a:buClr>
                <a:schemeClr val="lt1"/>
              </a:buClr>
              <a:buFont typeface="Arial"/>
              <a:buNone/>
              <a:defRPr sz="2800" b="0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defRPr>
            </a:lvl2pPr>
            <a:lvl3pPr marL="914400" marR="0" lvl="2" indent="0" algn="ctr" rtl="0">
              <a:spcBef>
                <a:spcPts val="480"/>
              </a:spcBef>
              <a:buClr>
                <a:schemeClr val="lt1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defRPr>
            </a:lvl3pPr>
            <a:lvl4pPr marL="1371600" marR="0" lvl="3" indent="0" algn="ctr" rtl="0">
              <a:spcBef>
                <a:spcPts val="400"/>
              </a:spcBef>
              <a:buClr>
                <a:schemeClr val="lt1"/>
              </a:buClr>
              <a:buFont typeface="Arial"/>
              <a:buNone/>
              <a:defRPr sz="2000" b="0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defRPr>
            </a:lvl4pPr>
            <a:lvl5pPr marL="1828800" marR="0" lvl="4" indent="0" algn="ctr" rtl="0">
              <a:spcBef>
                <a:spcPts val="400"/>
              </a:spcBef>
              <a:buClr>
                <a:schemeClr val="lt1"/>
              </a:buClr>
              <a:buFont typeface="Arial"/>
              <a:buNone/>
              <a:defRPr sz="2000" b="0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defRPr>
            </a:lvl5pPr>
            <a:lvl6pPr marL="2286000" marR="0" lvl="5" indent="0" algn="ctr" rtl="0">
              <a:spcBef>
                <a:spcPts val="400"/>
              </a:spcBef>
              <a:buClr>
                <a:schemeClr val="lt1"/>
              </a:buClr>
              <a:buFont typeface="Arial"/>
              <a:buNone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ctr" rtl="0">
              <a:spcBef>
                <a:spcPts val="400"/>
              </a:spcBef>
              <a:buClr>
                <a:schemeClr val="lt1"/>
              </a:buClr>
              <a:buFont typeface="Arial"/>
              <a:buNone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ctr" rtl="0">
              <a:spcBef>
                <a:spcPts val="400"/>
              </a:spcBef>
              <a:buClr>
                <a:schemeClr val="lt1"/>
              </a:buClr>
              <a:buFont typeface="Arial"/>
              <a:buNone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ctr" rtl="0">
              <a:spcBef>
                <a:spcPts val="400"/>
              </a:spcBef>
              <a:buClr>
                <a:schemeClr val="lt1"/>
              </a:buClr>
              <a:buFont typeface="Arial"/>
              <a:buNone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2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lt1"/>
              </a:buClr>
              <a:buFont typeface="Cutive"/>
              <a:buNone/>
              <a:defRPr sz="4000" b="0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lt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lt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lt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lt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lt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lt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lt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lt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lt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2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lt1"/>
              </a:buClr>
              <a:buFont typeface="Cutive"/>
              <a:buNone/>
              <a:defRPr sz="4000" b="0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 rot="5400000">
            <a:off x="541337" y="190500"/>
            <a:ext cx="5851525" cy="6019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lt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lt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lt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lt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lt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lt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lt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lt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lt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2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Section Header"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6" name="Shape 8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2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lt1"/>
              </a:buClr>
              <a:buFont typeface="Cutive"/>
              <a:buNone/>
              <a:defRPr sz="4000" b="0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lt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lt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lt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lt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lt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lt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lt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lt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lt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2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Font typeface="Cutive"/>
              <a:buNone/>
              <a:defRPr sz="4000" b="1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body" idx="1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00"/>
              </a:spcBef>
              <a:buClr>
                <a:schemeClr val="lt1"/>
              </a:buClr>
              <a:buFont typeface="Arial"/>
              <a:buNone/>
              <a:defRPr sz="2000" b="0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defRPr>
            </a:lvl1pPr>
            <a:lvl2pPr marL="457200" marR="0" lvl="1" indent="0" algn="l" rtl="0">
              <a:spcBef>
                <a:spcPts val="360"/>
              </a:spcBef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defRPr>
            </a:lvl2pPr>
            <a:lvl3pPr marL="914400" marR="0" lvl="2" indent="0" algn="l" rtl="0">
              <a:spcBef>
                <a:spcPts val="320"/>
              </a:spcBef>
              <a:buClr>
                <a:schemeClr val="lt1"/>
              </a:buClr>
              <a:buFont typeface="Arial"/>
              <a:buNone/>
              <a:defRPr sz="1600" b="0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defRPr>
            </a:lvl3pPr>
            <a:lvl4pPr marL="1371600" marR="0" lvl="3" indent="0" algn="l" rtl="0">
              <a:spcBef>
                <a:spcPts val="280"/>
              </a:spcBef>
              <a:buClr>
                <a:schemeClr val="lt1"/>
              </a:buClr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defRPr>
            </a:lvl4pPr>
            <a:lvl5pPr marL="1828800" marR="0" lvl="4" indent="0" algn="l" rtl="0">
              <a:spcBef>
                <a:spcPts val="280"/>
              </a:spcBef>
              <a:buClr>
                <a:schemeClr val="lt1"/>
              </a:buClr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defRPr>
            </a:lvl5pPr>
            <a:lvl6pPr marL="2286000" marR="0" lvl="5" indent="0" algn="l" rtl="0">
              <a:spcBef>
                <a:spcPts val="280"/>
              </a:spcBef>
              <a:buClr>
                <a:schemeClr val="lt1"/>
              </a:buClr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280"/>
              </a:spcBef>
              <a:buClr>
                <a:schemeClr val="lt1"/>
              </a:buClr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280"/>
              </a:spcBef>
              <a:buClr>
                <a:schemeClr val="lt1"/>
              </a:buClr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280"/>
              </a:spcBef>
              <a:buClr>
                <a:schemeClr val="lt1"/>
              </a:buClr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2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lt1"/>
              </a:buClr>
              <a:buFont typeface="Cutive"/>
              <a:buNone/>
              <a:defRPr sz="4000" b="0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buClr>
                <a:schemeClr val="lt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defRPr>
            </a:lvl1pPr>
            <a:lvl2pPr marL="742950" marR="0" lvl="1" indent="-133350" algn="l" rtl="0">
              <a:spcBef>
                <a:spcPts val="480"/>
              </a:spcBef>
              <a:buClr>
                <a:schemeClr val="lt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defRPr>
            </a:lvl2pPr>
            <a:lvl3pPr marL="1143000" marR="0" lvl="2" indent="-101600" algn="l" rtl="0">
              <a:spcBef>
                <a:spcPts val="400"/>
              </a:spcBef>
              <a:buClr>
                <a:schemeClr val="lt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defRPr>
            </a:lvl3pPr>
            <a:lvl4pPr marL="1600200" marR="0" lvl="3" indent="-114300" algn="l" rtl="0">
              <a:spcBef>
                <a:spcPts val="360"/>
              </a:spcBef>
              <a:buClr>
                <a:schemeClr val="lt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defRPr>
            </a:lvl4pPr>
            <a:lvl5pPr marL="2057400" marR="0" lvl="4" indent="-114300" algn="l" rtl="0">
              <a:spcBef>
                <a:spcPts val="360"/>
              </a:spcBef>
              <a:buClr>
                <a:schemeClr val="lt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defRPr>
            </a:lvl5pPr>
            <a:lvl6pPr marL="2514600" marR="0" lvl="5" indent="-114300" algn="l" rtl="0">
              <a:spcBef>
                <a:spcPts val="360"/>
              </a:spcBef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spcBef>
                <a:spcPts val="360"/>
              </a:spcBef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spcBef>
                <a:spcPts val="360"/>
              </a:spcBef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spcBef>
                <a:spcPts val="360"/>
              </a:spcBef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buClr>
                <a:schemeClr val="lt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defRPr>
            </a:lvl1pPr>
            <a:lvl2pPr marL="742950" marR="0" lvl="1" indent="-133350" algn="l" rtl="0">
              <a:spcBef>
                <a:spcPts val="480"/>
              </a:spcBef>
              <a:buClr>
                <a:schemeClr val="lt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defRPr>
            </a:lvl2pPr>
            <a:lvl3pPr marL="1143000" marR="0" lvl="2" indent="-101600" algn="l" rtl="0">
              <a:spcBef>
                <a:spcPts val="400"/>
              </a:spcBef>
              <a:buClr>
                <a:schemeClr val="lt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defRPr>
            </a:lvl3pPr>
            <a:lvl4pPr marL="1600200" marR="0" lvl="3" indent="-114300" algn="l" rtl="0">
              <a:spcBef>
                <a:spcPts val="360"/>
              </a:spcBef>
              <a:buClr>
                <a:schemeClr val="lt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defRPr>
            </a:lvl4pPr>
            <a:lvl5pPr marL="2057400" marR="0" lvl="4" indent="-114300" algn="l" rtl="0">
              <a:spcBef>
                <a:spcPts val="360"/>
              </a:spcBef>
              <a:buClr>
                <a:schemeClr val="lt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defRPr>
            </a:lvl5pPr>
            <a:lvl6pPr marL="2514600" marR="0" lvl="5" indent="-114300" algn="l" rtl="0">
              <a:spcBef>
                <a:spcPts val="360"/>
              </a:spcBef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spcBef>
                <a:spcPts val="360"/>
              </a:spcBef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spcBef>
                <a:spcPts val="360"/>
              </a:spcBef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spcBef>
                <a:spcPts val="360"/>
              </a:spcBef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2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lt1"/>
              </a:buClr>
              <a:buFont typeface="Cutive"/>
              <a:buNone/>
              <a:defRPr sz="4000" b="0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buClr>
                <a:schemeClr val="lt1"/>
              </a:buClr>
              <a:buFont typeface="Arial"/>
              <a:buNone/>
              <a:defRPr sz="2400" b="1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defRPr>
            </a:lvl1pPr>
            <a:lvl2pPr marL="457200" marR="0" lvl="1" indent="0" algn="l" rtl="0">
              <a:spcBef>
                <a:spcPts val="400"/>
              </a:spcBef>
              <a:buClr>
                <a:schemeClr val="lt1"/>
              </a:buClr>
              <a:buFont typeface="Arial"/>
              <a:buNone/>
              <a:defRPr sz="2000" b="1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defRPr>
            </a:lvl2pPr>
            <a:lvl3pPr marL="914400" marR="0" lvl="2" indent="0" algn="l" rtl="0">
              <a:spcBef>
                <a:spcPts val="360"/>
              </a:spcBef>
              <a:buClr>
                <a:schemeClr val="lt1"/>
              </a:buClr>
              <a:buFont typeface="Arial"/>
              <a:buNone/>
              <a:defRPr sz="1800" b="1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defRPr>
            </a:lvl3pPr>
            <a:lvl4pPr marL="1371600" marR="0" lvl="3" indent="0" algn="l" rtl="0">
              <a:spcBef>
                <a:spcPts val="320"/>
              </a:spcBef>
              <a:buClr>
                <a:schemeClr val="lt1"/>
              </a:buClr>
              <a:buFont typeface="Arial"/>
              <a:buNone/>
              <a:defRPr sz="1600" b="1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defRPr>
            </a:lvl4pPr>
            <a:lvl5pPr marL="1828800" marR="0" lvl="4" indent="0" algn="l" rtl="0">
              <a:spcBef>
                <a:spcPts val="320"/>
              </a:spcBef>
              <a:buClr>
                <a:schemeClr val="lt1"/>
              </a:buClr>
              <a:buFont typeface="Arial"/>
              <a:buNone/>
              <a:defRPr sz="1600" b="1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defRPr>
            </a:lvl5pPr>
            <a:lvl6pPr marL="2286000" marR="0" lvl="5" indent="0" algn="l" rtl="0">
              <a:spcBef>
                <a:spcPts val="320"/>
              </a:spcBef>
              <a:buClr>
                <a:schemeClr val="lt1"/>
              </a:buClr>
              <a:buFont typeface="Arial"/>
              <a:buNone/>
              <a:defRPr sz="16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320"/>
              </a:spcBef>
              <a:buClr>
                <a:schemeClr val="lt1"/>
              </a:buClr>
              <a:buFont typeface="Arial"/>
              <a:buNone/>
              <a:defRPr sz="16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320"/>
              </a:spcBef>
              <a:buClr>
                <a:schemeClr val="lt1"/>
              </a:buClr>
              <a:buFont typeface="Arial"/>
              <a:buNone/>
              <a:defRPr sz="16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320"/>
              </a:spcBef>
              <a:buClr>
                <a:schemeClr val="lt1"/>
              </a:buClr>
              <a:buFont typeface="Arial"/>
              <a:buNone/>
              <a:defRPr sz="16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buClr>
                <a:schemeClr val="lt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defRPr>
            </a:lvl1pPr>
            <a:lvl2pPr marL="742950" marR="0" lvl="1" indent="-158750" algn="l" rtl="0">
              <a:spcBef>
                <a:spcPts val="400"/>
              </a:spcBef>
              <a:buClr>
                <a:schemeClr val="lt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defRPr>
            </a:lvl2pPr>
            <a:lvl3pPr marL="1143000" marR="0" lvl="2" indent="-114300" algn="l" rtl="0">
              <a:spcBef>
                <a:spcPts val="360"/>
              </a:spcBef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defRPr>
            </a:lvl3pPr>
            <a:lvl4pPr marL="1600200" marR="0" lvl="3" indent="-127000" algn="l" rtl="0">
              <a:spcBef>
                <a:spcPts val="320"/>
              </a:spcBef>
              <a:buClr>
                <a:schemeClr val="lt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defRPr>
            </a:lvl4pPr>
            <a:lvl5pPr marL="2057400" marR="0" lvl="4" indent="-127000" algn="l" rtl="0">
              <a:spcBef>
                <a:spcPts val="320"/>
              </a:spcBef>
              <a:buClr>
                <a:schemeClr val="lt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defRPr>
            </a:lvl5pPr>
            <a:lvl6pPr marL="2514600" marR="0" lvl="5" indent="-127000" algn="l" rtl="0">
              <a:spcBef>
                <a:spcPts val="320"/>
              </a:spcBef>
              <a:buClr>
                <a:schemeClr val="lt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27000" algn="l" rtl="0">
              <a:spcBef>
                <a:spcPts val="320"/>
              </a:spcBef>
              <a:buClr>
                <a:schemeClr val="lt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27000" algn="l" rtl="0">
              <a:spcBef>
                <a:spcPts val="320"/>
              </a:spcBef>
              <a:buClr>
                <a:schemeClr val="lt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27000" algn="l" rtl="0">
              <a:spcBef>
                <a:spcPts val="320"/>
              </a:spcBef>
              <a:buClr>
                <a:schemeClr val="lt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buClr>
                <a:schemeClr val="lt1"/>
              </a:buClr>
              <a:buFont typeface="Arial"/>
              <a:buNone/>
              <a:defRPr sz="2400" b="1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defRPr>
            </a:lvl1pPr>
            <a:lvl2pPr marL="457200" marR="0" lvl="1" indent="0" algn="l" rtl="0">
              <a:spcBef>
                <a:spcPts val="400"/>
              </a:spcBef>
              <a:buClr>
                <a:schemeClr val="lt1"/>
              </a:buClr>
              <a:buFont typeface="Arial"/>
              <a:buNone/>
              <a:defRPr sz="2000" b="1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defRPr>
            </a:lvl2pPr>
            <a:lvl3pPr marL="914400" marR="0" lvl="2" indent="0" algn="l" rtl="0">
              <a:spcBef>
                <a:spcPts val="360"/>
              </a:spcBef>
              <a:buClr>
                <a:schemeClr val="lt1"/>
              </a:buClr>
              <a:buFont typeface="Arial"/>
              <a:buNone/>
              <a:defRPr sz="1800" b="1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defRPr>
            </a:lvl3pPr>
            <a:lvl4pPr marL="1371600" marR="0" lvl="3" indent="0" algn="l" rtl="0">
              <a:spcBef>
                <a:spcPts val="320"/>
              </a:spcBef>
              <a:buClr>
                <a:schemeClr val="lt1"/>
              </a:buClr>
              <a:buFont typeface="Arial"/>
              <a:buNone/>
              <a:defRPr sz="1600" b="1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defRPr>
            </a:lvl4pPr>
            <a:lvl5pPr marL="1828800" marR="0" lvl="4" indent="0" algn="l" rtl="0">
              <a:spcBef>
                <a:spcPts val="320"/>
              </a:spcBef>
              <a:buClr>
                <a:schemeClr val="lt1"/>
              </a:buClr>
              <a:buFont typeface="Arial"/>
              <a:buNone/>
              <a:defRPr sz="1600" b="1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defRPr>
            </a:lvl5pPr>
            <a:lvl6pPr marL="2286000" marR="0" lvl="5" indent="0" algn="l" rtl="0">
              <a:spcBef>
                <a:spcPts val="320"/>
              </a:spcBef>
              <a:buClr>
                <a:schemeClr val="lt1"/>
              </a:buClr>
              <a:buFont typeface="Arial"/>
              <a:buNone/>
              <a:defRPr sz="16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320"/>
              </a:spcBef>
              <a:buClr>
                <a:schemeClr val="lt1"/>
              </a:buClr>
              <a:buFont typeface="Arial"/>
              <a:buNone/>
              <a:defRPr sz="16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320"/>
              </a:spcBef>
              <a:buClr>
                <a:schemeClr val="lt1"/>
              </a:buClr>
              <a:buFont typeface="Arial"/>
              <a:buNone/>
              <a:defRPr sz="16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320"/>
              </a:spcBef>
              <a:buClr>
                <a:schemeClr val="lt1"/>
              </a:buClr>
              <a:buFont typeface="Arial"/>
              <a:buNone/>
              <a:defRPr sz="16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buClr>
                <a:schemeClr val="lt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defRPr>
            </a:lvl1pPr>
            <a:lvl2pPr marL="742950" marR="0" lvl="1" indent="-158750" algn="l" rtl="0">
              <a:spcBef>
                <a:spcPts val="400"/>
              </a:spcBef>
              <a:buClr>
                <a:schemeClr val="lt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defRPr>
            </a:lvl2pPr>
            <a:lvl3pPr marL="1143000" marR="0" lvl="2" indent="-114300" algn="l" rtl="0">
              <a:spcBef>
                <a:spcPts val="360"/>
              </a:spcBef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defRPr>
            </a:lvl3pPr>
            <a:lvl4pPr marL="1600200" marR="0" lvl="3" indent="-127000" algn="l" rtl="0">
              <a:spcBef>
                <a:spcPts val="320"/>
              </a:spcBef>
              <a:buClr>
                <a:schemeClr val="lt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defRPr>
            </a:lvl4pPr>
            <a:lvl5pPr marL="2057400" marR="0" lvl="4" indent="-127000" algn="l" rtl="0">
              <a:spcBef>
                <a:spcPts val="320"/>
              </a:spcBef>
              <a:buClr>
                <a:schemeClr val="lt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defRPr>
            </a:lvl5pPr>
            <a:lvl6pPr marL="2514600" marR="0" lvl="5" indent="-127000" algn="l" rtl="0">
              <a:spcBef>
                <a:spcPts val="320"/>
              </a:spcBef>
              <a:buClr>
                <a:schemeClr val="lt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27000" algn="l" rtl="0">
              <a:spcBef>
                <a:spcPts val="320"/>
              </a:spcBef>
              <a:buClr>
                <a:schemeClr val="lt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27000" algn="l" rtl="0">
              <a:spcBef>
                <a:spcPts val="320"/>
              </a:spcBef>
              <a:buClr>
                <a:schemeClr val="lt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27000" algn="l" rtl="0">
              <a:spcBef>
                <a:spcPts val="320"/>
              </a:spcBef>
              <a:buClr>
                <a:schemeClr val="lt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2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lt1"/>
              </a:buClr>
              <a:buFont typeface="Cutive"/>
              <a:buNone/>
              <a:defRPr sz="4000" b="0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2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2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Font typeface="Cutive"/>
              <a:buNone/>
              <a:defRPr sz="2000" b="1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lt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lt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lt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lt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lt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lt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lt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lt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lt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buClr>
                <a:schemeClr val="lt1"/>
              </a:buClr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defRPr>
            </a:lvl1pPr>
            <a:lvl2pPr marL="457200" marR="0" lvl="1" indent="0" algn="l" rtl="0">
              <a:spcBef>
                <a:spcPts val="240"/>
              </a:spcBef>
              <a:buClr>
                <a:schemeClr val="lt1"/>
              </a:buClr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defRPr>
            </a:lvl2pPr>
            <a:lvl3pPr marL="914400" marR="0" lvl="2" indent="0" algn="l" rtl="0">
              <a:spcBef>
                <a:spcPts val="200"/>
              </a:spcBef>
              <a:buClr>
                <a:schemeClr val="lt1"/>
              </a:buClr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defRPr>
            </a:lvl3pPr>
            <a:lvl4pPr marL="1371600" marR="0" lvl="3" indent="0" algn="l" rtl="0">
              <a:spcBef>
                <a:spcPts val="180"/>
              </a:spcBef>
              <a:buClr>
                <a:schemeClr val="lt1"/>
              </a:buClr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defRPr>
            </a:lvl4pPr>
            <a:lvl5pPr marL="1828800" marR="0" lvl="4" indent="0" algn="l" rtl="0">
              <a:spcBef>
                <a:spcPts val="180"/>
              </a:spcBef>
              <a:buClr>
                <a:schemeClr val="lt1"/>
              </a:buClr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defRPr>
            </a:lvl5pPr>
            <a:lvl6pPr marL="2286000" marR="0" lvl="5" indent="0" algn="l" rtl="0">
              <a:spcBef>
                <a:spcPts val="180"/>
              </a:spcBef>
              <a:buClr>
                <a:schemeClr val="lt1"/>
              </a:buClr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180"/>
              </a:spcBef>
              <a:buClr>
                <a:schemeClr val="lt1"/>
              </a:buClr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180"/>
              </a:spcBef>
              <a:buClr>
                <a:schemeClr val="lt1"/>
              </a:buClr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180"/>
              </a:spcBef>
              <a:buClr>
                <a:schemeClr val="lt1"/>
              </a:buClr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2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Font typeface="Cutive"/>
              <a:buNone/>
              <a:defRPr sz="2000" b="1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67" name="Shape 67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640"/>
              </a:spcBef>
              <a:buClr>
                <a:schemeClr val="lt1"/>
              </a:buClr>
              <a:buFont typeface="Arial"/>
              <a:buNone/>
              <a:defRPr sz="3200" b="0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defRPr>
            </a:lvl1pPr>
            <a:lvl2pPr marL="457200" marR="0" lvl="1" indent="0" algn="l" rtl="0">
              <a:spcBef>
                <a:spcPts val="560"/>
              </a:spcBef>
              <a:buClr>
                <a:schemeClr val="lt1"/>
              </a:buClr>
              <a:buFont typeface="Arial"/>
              <a:buNone/>
              <a:defRPr sz="2800" b="0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defRPr>
            </a:lvl2pPr>
            <a:lvl3pPr marL="914400" marR="0" lvl="2" indent="0" algn="l" rtl="0">
              <a:spcBef>
                <a:spcPts val="480"/>
              </a:spcBef>
              <a:buClr>
                <a:schemeClr val="lt1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defRPr>
            </a:lvl3pPr>
            <a:lvl4pPr marL="1371600" marR="0" lvl="3" indent="0" algn="l" rtl="0">
              <a:spcBef>
                <a:spcPts val="400"/>
              </a:spcBef>
              <a:buClr>
                <a:schemeClr val="lt1"/>
              </a:buClr>
              <a:buFont typeface="Arial"/>
              <a:buNone/>
              <a:defRPr sz="2000" b="0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defRPr>
            </a:lvl4pPr>
            <a:lvl5pPr marL="1828800" marR="0" lvl="4" indent="0" algn="l" rtl="0">
              <a:spcBef>
                <a:spcPts val="400"/>
              </a:spcBef>
              <a:buClr>
                <a:schemeClr val="lt1"/>
              </a:buClr>
              <a:buFont typeface="Arial"/>
              <a:buNone/>
              <a:defRPr sz="2000" b="0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defRPr>
            </a:lvl5pPr>
            <a:lvl6pPr marL="2286000" marR="0" lvl="5" indent="0" algn="l" rtl="0">
              <a:spcBef>
                <a:spcPts val="400"/>
              </a:spcBef>
              <a:buClr>
                <a:schemeClr val="lt1"/>
              </a:buClr>
              <a:buFont typeface="Arial"/>
              <a:buNone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400"/>
              </a:spcBef>
              <a:buClr>
                <a:schemeClr val="lt1"/>
              </a:buClr>
              <a:buFont typeface="Arial"/>
              <a:buNone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400"/>
              </a:spcBef>
              <a:buClr>
                <a:schemeClr val="lt1"/>
              </a:buClr>
              <a:buFont typeface="Arial"/>
              <a:buNone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400"/>
              </a:spcBef>
              <a:buClr>
                <a:schemeClr val="lt1"/>
              </a:buClr>
              <a:buFont typeface="Arial"/>
              <a:buNone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buClr>
                <a:schemeClr val="lt1"/>
              </a:buClr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defRPr>
            </a:lvl1pPr>
            <a:lvl2pPr marL="457200" marR="0" lvl="1" indent="0" algn="l" rtl="0">
              <a:spcBef>
                <a:spcPts val="240"/>
              </a:spcBef>
              <a:buClr>
                <a:schemeClr val="lt1"/>
              </a:buClr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defRPr>
            </a:lvl2pPr>
            <a:lvl3pPr marL="914400" marR="0" lvl="2" indent="0" algn="l" rtl="0">
              <a:spcBef>
                <a:spcPts val="200"/>
              </a:spcBef>
              <a:buClr>
                <a:schemeClr val="lt1"/>
              </a:buClr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defRPr>
            </a:lvl3pPr>
            <a:lvl4pPr marL="1371600" marR="0" lvl="3" indent="0" algn="l" rtl="0">
              <a:spcBef>
                <a:spcPts val="180"/>
              </a:spcBef>
              <a:buClr>
                <a:schemeClr val="lt1"/>
              </a:buClr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defRPr>
            </a:lvl4pPr>
            <a:lvl5pPr marL="1828800" marR="0" lvl="4" indent="0" algn="l" rtl="0">
              <a:spcBef>
                <a:spcPts val="180"/>
              </a:spcBef>
              <a:buClr>
                <a:schemeClr val="lt1"/>
              </a:buClr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defRPr>
            </a:lvl5pPr>
            <a:lvl6pPr marL="2286000" marR="0" lvl="5" indent="0" algn="l" rtl="0">
              <a:spcBef>
                <a:spcPts val="180"/>
              </a:spcBef>
              <a:buClr>
                <a:schemeClr val="lt1"/>
              </a:buClr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180"/>
              </a:spcBef>
              <a:buClr>
                <a:schemeClr val="lt1"/>
              </a:buClr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180"/>
              </a:spcBef>
              <a:buClr>
                <a:schemeClr val="lt1"/>
              </a:buClr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180"/>
              </a:spcBef>
              <a:buClr>
                <a:schemeClr val="lt1"/>
              </a:buClr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2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lt1"/>
              </a:buClr>
              <a:buFont typeface="Cutive"/>
              <a:buNone/>
              <a:defRPr sz="4000" b="0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lt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lt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lt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lt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lt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lt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lt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lt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lt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2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>
            <a:spLocks noGrp="1"/>
          </p:cNvSpPr>
          <p:nvPr>
            <p:ph type="ctrTitle"/>
          </p:nvPr>
        </p:nvSpPr>
        <p:spPr>
          <a:xfrm>
            <a:off x="0" y="1160637"/>
            <a:ext cx="9144000" cy="243981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lt1"/>
              </a:buClr>
              <a:buSzPct val="25000"/>
              <a:buFont typeface="Cutive"/>
              <a:buNone/>
            </a:pPr>
            <a:r>
              <a:rPr lang="en-US" sz="3600" b="0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rPr>
              <a:t>WeC4Communities </a:t>
            </a:r>
            <a:br>
              <a:rPr lang="en-US" sz="3600" b="0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rPr>
            </a:br>
            <a:r>
              <a:rPr lang="en-US" sz="3600" b="0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rPr>
              <a:t>(We Compute for our Communities): </a:t>
            </a:r>
            <a:br>
              <a:rPr lang="en-US" sz="3600" b="0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rPr>
            </a:br>
            <a:r>
              <a:rPr lang="en-US" sz="3600" b="0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rPr>
              <a:t>Community-Focused Computing for Minoritized Youth</a:t>
            </a:r>
            <a:br>
              <a:rPr lang="en-US" sz="3600" b="0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rPr>
            </a:br>
            <a:endParaRPr lang="en-US" sz="3600" b="0" i="0" u="none" strike="noStrike" cap="none">
              <a:solidFill>
                <a:schemeClr val="lt1"/>
              </a:solidFill>
              <a:latin typeface="Cutive"/>
              <a:ea typeface="Cutive"/>
              <a:cs typeface="Cutive"/>
              <a:sym typeface="Cutive"/>
            </a:endParaRP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Lori Pollock, Chrystalla Mouza, Rosalie </a:t>
            </a:r>
            <a:r>
              <a:rPr lang="en-US" dirty="0" err="1" smtClean="0"/>
              <a:t>Rolon</a:t>
            </a:r>
            <a:r>
              <a:rPr lang="en-US" dirty="0" smtClean="0"/>
              <a:t>-Dow and John </a:t>
            </a:r>
            <a:r>
              <a:rPr lang="en-US" dirty="0" err="1" smtClean="0"/>
              <a:t>Pelesko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>
            <a:spLocks noGrp="1"/>
          </p:cNvSpPr>
          <p:nvPr>
            <p:ph type="title"/>
          </p:nvPr>
        </p:nvSpPr>
        <p:spPr>
          <a:xfrm>
            <a:off x="0" y="44945"/>
            <a:ext cx="91440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lt1"/>
              </a:buClr>
              <a:buSzPct val="25000"/>
              <a:buFont typeface="Cutive"/>
              <a:buNone/>
            </a:pPr>
            <a:r>
              <a:rPr lang="en-US" sz="3600" b="0" i="0" u="none" strike="noStrike" cap="none" dirty="0" smtClean="0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rPr>
              <a:t>Partners</a:t>
            </a:r>
            <a:endParaRPr lang="en-US" sz="3600" b="0" i="0" u="none" strike="noStrike" cap="none" dirty="0">
              <a:solidFill>
                <a:schemeClr val="lt1"/>
              </a:solidFill>
              <a:latin typeface="Cutive"/>
              <a:ea typeface="Cutive"/>
              <a:cs typeface="Cutive"/>
              <a:sym typeface="Cutive"/>
            </a:endParaRPr>
          </a:p>
        </p:txBody>
      </p:sp>
      <p:pic>
        <p:nvPicPr>
          <p:cNvPr id="98" name="Shape 9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1187945"/>
            <a:ext cx="9144000" cy="567005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lt1"/>
              </a:buClr>
              <a:buSzPct val="25000"/>
              <a:buFont typeface="Cutive"/>
              <a:buNone/>
            </a:pPr>
            <a:r>
              <a:rPr lang="en-US" sz="4000" b="0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rPr>
              <a:t>And More…</a:t>
            </a:r>
          </a:p>
        </p:txBody>
      </p:sp>
      <p:sp>
        <p:nvSpPr>
          <p:cNvPr id="104" name="Shape 10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740"/>
              <a:buFont typeface="Arial"/>
              <a:buChar char="•"/>
            </a:pPr>
            <a:r>
              <a:rPr lang="en-US" sz="2720" b="0" i="0" u="none" strike="noStrike" cap="none" dirty="0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rPr>
              <a:t>Project Advisors:  </a:t>
            </a:r>
          </a:p>
          <a:p>
            <a:pPr marL="742950" marR="0" lvl="1" indent="-285750" algn="l" rtl="0">
              <a:lnSpc>
                <a:spcPct val="80000"/>
              </a:lnSpc>
              <a:spcBef>
                <a:spcPts val="476"/>
              </a:spcBef>
              <a:spcAft>
                <a:spcPts val="0"/>
              </a:spcAft>
              <a:buClr>
                <a:schemeClr val="lt1"/>
              </a:buClr>
              <a:buSzPct val="99166"/>
              <a:buFont typeface="Arial"/>
              <a:buChar char="–"/>
            </a:pPr>
            <a:r>
              <a:rPr lang="en-US" sz="2380" b="0" i="0" u="none" strike="noStrike" cap="none" dirty="0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rPr>
              <a:t>Liz Farley-Ripple, Partnership for Public </a:t>
            </a:r>
            <a:r>
              <a:rPr lang="en-US" sz="2380" b="0" i="0" u="none" strike="noStrike" cap="none" dirty="0" smtClean="0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rPr>
              <a:t>Educatio</a:t>
            </a:r>
            <a:r>
              <a:rPr lang="en-US" sz="2380" dirty="0" smtClean="0"/>
              <a:t>n, University of Delaware</a:t>
            </a:r>
            <a:endParaRPr lang="en-US" sz="2380" b="0" i="0" u="none" strike="noStrike" cap="none" dirty="0">
              <a:solidFill>
                <a:schemeClr val="lt1"/>
              </a:solidFill>
              <a:latin typeface="Cutive"/>
              <a:ea typeface="Cutive"/>
              <a:cs typeface="Cutive"/>
              <a:sym typeface="Cutive"/>
            </a:endParaRPr>
          </a:p>
          <a:p>
            <a:pPr marL="742950" marR="0" lvl="1" indent="-285750" algn="l" rtl="0">
              <a:lnSpc>
                <a:spcPct val="80000"/>
              </a:lnSpc>
              <a:spcBef>
                <a:spcPts val="476"/>
              </a:spcBef>
              <a:spcAft>
                <a:spcPts val="0"/>
              </a:spcAft>
              <a:buClr>
                <a:schemeClr val="lt1"/>
              </a:buClr>
              <a:buSzPct val="99166"/>
              <a:buFont typeface="Arial"/>
              <a:buChar char="–"/>
            </a:pPr>
            <a:r>
              <a:rPr lang="en-US" sz="2380" b="0" i="0" u="none" strike="noStrike" cap="none" dirty="0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rPr>
              <a:t>Jeff </a:t>
            </a:r>
            <a:r>
              <a:rPr lang="en-US" sz="2380" b="0" i="0" u="none" strike="noStrike" cap="none" dirty="0" smtClean="0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rPr>
              <a:t>Gray, University </a:t>
            </a:r>
            <a:r>
              <a:rPr lang="en-US" sz="2380" b="0" i="0" u="none" strike="noStrike" cap="none" dirty="0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rPr>
              <a:t>of Alabama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544"/>
              </a:spcBef>
              <a:spcAft>
                <a:spcPts val="0"/>
              </a:spcAft>
              <a:buClr>
                <a:schemeClr val="lt1"/>
              </a:buClr>
              <a:buSzPct val="100740"/>
              <a:buFont typeface="Arial"/>
              <a:buChar char="•"/>
            </a:pPr>
            <a:r>
              <a:rPr lang="en-US" sz="2720" b="0" i="0" u="none" strike="noStrike" cap="none" dirty="0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rPr>
              <a:t>Luke Rhine and April McCrae, Delaware </a:t>
            </a:r>
            <a:r>
              <a:rPr lang="en-US" sz="2720" b="0" i="0" u="none" strike="noStrike" cap="none" dirty="0" smtClean="0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rPr>
              <a:t>Department </a:t>
            </a:r>
            <a:r>
              <a:rPr lang="en-US" sz="2720" b="0" i="0" u="none" strike="noStrike" cap="none" dirty="0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rPr>
              <a:t>of Education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544"/>
              </a:spcBef>
              <a:spcAft>
                <a:spcPts val="0"/>
              </a:spcAft>
              <a:buClr>
                <a:schemeClr val="lt1"/>
              </a:buClr>
              <a:buSzPct val="100740"/>
              <a:buFont typeface="Arial"/>
              <a:buChar char="•"/>
            </a:pPr>
            <a:r>
              <a:rPr lang="en-US" sz="2720" b="0" i="0" u="none" strike="noStrike" cap="none" dirty="0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rPr>
              <a:t>Randy </a:t>
            </a:r>
            <a:r>
              <a:rPr lang="en-US" sz="2720" b="0" i="0" u="none" strike="noStrike" cap="none" dirty="0" err="1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rPr>
              <a:t>Guschl</a:t>
            </a:r>
            <a:r>
              <a:rPr lang="en-US" sz="2720" b="0" i="0" u="none" strike="noStrike" cap="none" dirty="0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rPr>
              <a:t>, Delaware Foundation of Science and Math Education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544"/>
              </a:spcBef>
              <a:spcAft>
                <a:spcPts val="0"/>
              </a:spcAft>
              <a:buClr>
                <a:schemeClr val="lt1"/>
              </a:buClr>
              <a:buSzPct val="100740"/>
              <a:buFont typeface="Arial"/>
              <a:buChar char="•"/>
            </a:pPr>
            <a:r>
              <a:rPr lang="en-US" sz="2720" b="0" i="0" u="none" strike="noStrike" cap="none" dirty="0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rPr>
              <a:t>Jon </a:t>
            </a:r>
            <a:r>
              <a:rPr lang="en-US" sz="2720" b="0" i="0" u="none" strike="noStrike" cap="none" dirty="0" err="1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rPr>
              <a:t>Manon</a:t>
            </a:r>
            <a:r>
              <a:rPr lang="en-US" sz="2720" b="0" i="0" u="none" strike="noStrike" cap="none" dirty="0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rPr>
              <a:t>, DFSME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544"/>
              </a:spcBef>
              <a:spcAft>
                <a:spcPts val="0"/>
              </a:spcAft>
              <a:buClr>
                <a:schemeClr val="lt1"/>
              </a:buClr>
              <a:buSzPct val="100740"/>
              <a:buFont typeface="Arial"/>
              <a:buChar char="•"/>
            </a:pPr>
            <a:r>
              <a:rPr lang="en-US" sz="2720" b="0" i="0" u="none" strike="noStrike" cap="none" dirty="0" err="1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rPr>
              <a:t>Jamilia</a:t>
            </a:r>
            <a:r>
              <a:rPr lang="en-US" sz="2720" b="0" i="0" u="none" strike="noStrike" cap="none" dirty="0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rPr>
              <a:t> Riser, Delaware Math Coalition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544"/>
              </a:spcBef>
              <a:buClr>
                <a:schemeClr val="lt1"/>
              </a:buClr>
              <a:buSzPct val="100740"/>
              <a:buFont typeface="Arial"/>
              <a:buChar char="•"/>
            </a:pPr>
            <a:r>
              <a:rPr lang="en-US" sz="2720" b="0" i="0" u="none" strike="noStrike" cap="none" dirty="0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rPr>
              <a:t>Fred </a:t>
            </a:r>
            <a:r>
              <a:rPr lang="en-US" sz="2720" b="0" i="0" u="none" strike="noStrike" cap="none" dirty="0" err="1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rPr>
              <a:t>Hofstetter</a:t>
            </a:r>
            <a:r>
              <a:rPr lang="en-US" sz="2720" b="0" i="0" u="none" strike="noStrike" cap="none" dirty="0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rPr>
              <a:t>, UD College of </a:t>
            </a:r>
            <a:r>
              <a:rPr lang="en-US" sz="2720" b="0" i="0" u="none" strike="noStrike" cap="none" dirty="0" smtClean="0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rPr>
              <a:t>Education</a:t>
            </a:r>
            <a:endParaRPr lang="en-US" sz="2720" b="0" i="0" u="none" strike="noStrike" cap="none" dirty="0">
              <a:solidFill>
                <a:schemeClr val="lt1"/>
              </a:solidFill>
              <a:latin typeface="Cutive"/>
              <a:ea typeface="Cutive"/>
              <a:cs typeface="Cutive"/>
              <a:sym typeface="Cutive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lt1"/>
              </a:buClr>
              <a:buSzPct val="25000"/>
              <a:buFont typeface="Cutive"/>
              <a:buNone/>
            </a:pPr>
            <a:r>
              <a:rPr lang="en-US" sz="4000" b="0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rPr>
              <a:t>Project Overview: Goals</a:t>
            </a:r>
          </a:p>
        </p:txBody>
      </p:sp>
      <p:sp>
        <p:nvSpPr>
          <p:cNvPr id="116" name="Shape 116"/>
          <p:cNvSpPr txBox="1">
            <a:spLocks noGrp="1"/>
          </p:cNvSpPr>
          <p:nvPr>
            <p:ph type="body" idx="1"/>
          </p:nvPr>
        </p:nvSpPr>
        <p:spPr>
          <a:xfrm>
            <a:off x="168080" y="1600200"/>
            <a:ext cx="8975920" cy="5257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514350" marR="0" lvl="0" indent="-51435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1818"/>
              <a:buFont typeface="Calibri"/>
              <a:buAutoNum type="arabicPeriod"/>
            </a:pPr>
            <a:r>
              <a:rPr lang="en-US" sz="2240" b="0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rPr>
              <a:t> Facilitate culturally-responsive learning of key CS concepts and practices among underrepresented youth in grades 5-8; a period when youth naturally think about what they want to be when they grow up, but before they are presented with opportunities in high school to pursue STEM courses </a:t>
            </a:r>
          </a:p>
          <a:p>
            <a:pPr marL="0" marR="0" lvl="0" indent="0" algn="l" rtl="0">
              <a:lnSpc>
                <a:spcPct val="80000"/>
              </a:lnSpc>
              <a:spcBef>
                <a:spcPts val="448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endParaRPr sz="2240" b="0" i="0" u="none" strike="noStrike" cap="none">
              <a:solidFill>
                <a:schemeClr val="lt1"/>
              </a:solidFill>
              <a:latin typeface="Cutive"/>
              <a:ea typeface="Cutive"/>
              <a:cs typeface="Cutive"/>
              <a:sym typeface="Cutive"/>
            </a:endParaRPr>
          </a:p>
          <a:p>
            <a:pPr marL="514350" marR="0" lvl="0" indent="-514350" algn="l" rtl="0">
              <a:lnSpc>
                <a:spcPct val="80000"/>
              </a:lnSpc>
              <a:spcBef>
                <a:spcPts val="448"/>
              </a:spcBef>
              <a:spcAft>
                <a:spcPts val="0"/>
              </a:spcAft>
              <a:buClr>
                <a:schemeClr val="lt1"/>
              </a:buClr>
              <a:buSzPct val="101818"/>
              <a:buFont typeface="Calibri"/>
              <a:buAutoNum type="arabicPeriod"/>
            </a:pPr>
            <a:r>
              <a:rPr lang="en-US" sz="2240" b="0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rPr>
              <a:t> Build youth (and community) knowledge around the potential positive impacts of computing on their local communities (e.g., the Nextdoor social network app for neighborhood recommendations, item exchanges and alerts</a:t>
            </a:r>
          </a:p>
          <a:p>
            <a:pPr marL="0" marR="0" lvl="0" indent="0" algn="l" rtl="0">
              <a:lnSpc>
                <a:spcPct val="80000"/>
              </a:lnSpc>
              <a:spcBef>
                <a:spcPts val="448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endParaRPr sz="2240" b="0" i="0" u="none" strike="noStrike" cap="none">
              <a:solidFill>
                <a:schemeClr val="lt1"/>
              </a:solidFill>
              <a:latin typeface="Cutive"/>
              <a:ea typeface="Cutive"/>
              <a:cs typeface="Cutive"/>
              <a:sym typeface="Cutive"/>
            </a:endParaRPr>
          </a:p>
          <a:p>
            <a:pPr marL="514350" marR="0" lvl="0" indent="-514350" algn="l" rtl="0">
              <a:lnSpc>
                <a:spcPct val="80000"/>
              </a:lnSpc>
              <a:spcBef>
                <a:spcPts val="448"/>
              </a:spcBef>
              <a:spcAft>
                <a:spcPts val="0"/>
              </a:spcAft>
              <a:buClr>
                <a:schemeClr val="lt1"/>
              </a:buClr>
              <a:buSzPct val="101818"/>
              <a:buFont typeface="Calibri"/>
              <a:buAutoNum type="arabicPeriod"/>
            </a:pPr>
            <a:r>
              <a:rPr lang="en-US" sz="2240" b="0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rPr>
              <a:t> Increase participating youth knowledge, confidence, and interest in becoming creators of computing innovations</a:t>
            </a:r>
          </a:p>
          <a:p>
            <a:pPr marL="0" marR="0" lvl="0" indent="0" algn="l" rtl="0">
              <a:lnSpc>
                <a:spcPct val="80000"/>
              </a:lnSpc>
              <a:spcBef>
                <a:spcPts val="448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endParaRPr sz="2240" b="0" i="0" u="none" strike="noStrike" cap="none">
              <a:solidFill>
                <a:schemeClr val="lt1"/>
              </a:solidFill>
              <a:latin typeface="Cutive"/>
              <a:ea typeface="Cutive"/>
              <a:cs typeface="Cutive"/>
              <a:sym typeface="Cutive"/>
            </a:endParaRPr>
          </a:p>
          <a:p>
            <a:pPr marL="514350" marR="0" lvl="0" indent="-514350" algn="l" rtl="0">
              <a:lnSpc>
                <a:spcPct val="80000"/>
              </a:lnSpc>
              <a:spcBef>
                <a:spcPts val="448"/>
              </a:spcBef>
              <a:buClr>
                <a:schemeClr val="lt1"/>
              </a:buClr>
              <a:buSzPct val="101818"/>
              <a:buFont typeface="Calibri"/>
              <a:buAutoNum type="arabicPeriod"/>
            </a:pPr>
            <a:r>
              <a:rPr lang="en-US" sz="2240" b="0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rPr>
              <a:t> Strengthen participating youth mathematical skills through positive and intentional engagement with computing experiences.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lt1"/>
              </a:buClr>
              <a:buSzPct val="25000"/>
              <a:buFont typeface="Cutive"/>
              <a:buNone/>
            </a:pPr>
            <a:r>
              <a:rPr lang="en-US" sz="3600" b="0" i="0" u="none" strike="noStrike" cap="none" dirty="0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rPr>
              <a:t>Project Overview: </a:t>
            </a:r>
            <a:r>
              <a:rPr lang="en-US" sz="3600" b="0" i="0" u="none" strike="noStrike" cap="none" dirty="0" smtClean="0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rPr>
              <a:t>Partners </a:t>
            </a:r>
            <a:r>
              <a:rPr lang="en-US" sz="3600" b="0" i="0" u="none" strike="noStrike" cap="none" dirty="0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rPr>
              <a:t>&amp; Roles</a:t>
            </a:r>
          </a:p>
        </p:txBody>
      </p:sp>
      <p:pic>
        <p:nvPicPr>
          <p:cNvPr id="122" name="Shape 12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1187945"/>
            <a:ext cx="9144000" cy="567005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 txBox="1"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lt1"/>
              </a:buClr>
              <a:buSzPct val="25000"/>
              <a:buFont typeface="Cutive"/>
              <a:buNone/>
            </a:pPr>
            <a:r>
              <a:rPr lang="en-US" sz="3600" b="0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rPr>
              <a:t>Project Overview: Partner &amp; Roles</a:t>
            </a:r>
          </a:p>
        </p:txBody>
      </p:sp>
      <p:pic>
        <p:nvPicPr>
          <p:cNvPr id="128" name="Shape 12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1083087"/>
            <a:ext cx="9144000" cy="577491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lt1"/>
              </a:buClr>
              <a:buSzPct val="25000"/>
              <a:buFont typeface="Cutive"/>
              <a:buNone/>
            </a:pPr>
            <a:r>
              <a:rPr lang="en-US" sz="4000" b="0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rPr>
              <a:t>Project Overview: Timeline</a:t>
            </a:r>
          </a:p>
        </p:txBody>
      </p:sp>
      <p:pic>
        <p:nvPicPr>
          <p:cNvPr id="134" name="Shape 13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1597741"/>
            <a:ext cx="9144000" cy="526025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 txBox="1"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lt1"/>
              </a:buClr>
              <a:buSzPct val="25000"/>
              <a:buFont typeface="Cutive"/>
              <a:buNone/>
            </a:pPr>
            <a:r>
              <a:rPr lang="en-US" sz="4000" b="0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rPr>
              <a:t>Project Overview: Pilot Sites</a:t>
            </a:r>
          </a:p>
        </p:txBody>
      </p:sp>
      <p:sp>
        <p:nvSpPr>
          <p:cNvPr id="140" name="Shape 140"/>
          <p:cNvSpPr txBox="1">
            <a:spLocks noGrp="1"/>
          </p:cNvSpPr>
          <p:nvPr>
            <p:ph type="body" idx="1"/>
          </p:nvPr>
        </p:nvSpPr>
        <p:spPr>
          <a:xfrm>
            <a:off x="457200" y="1027300"/>
            <a:ext cx="8229600" cy="14436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742950" marR="0" lvl="1" indent="-28575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–"/>
            </a:pPr>
            <a:r>
              <a:rPr lang="en-US" sz="2800" b="0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rPr>
              <a:t>Clarence Fraim Boys and Girls Club</a:t>
            </a:r>
          </a:p>
          <a:p>
            <a:pPr marL="742950" marR="0" lvl="1" indent="-285750" algn="l" rtl="0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–"/>
            </a:pPr>
            <a:r>
              <a:rPr lang="en-US" sz="2800" b="0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rPr>
              <a:t>Bear Library</a:t>
            </a:r>
          </a:p>
          <a:p>
            <a:pPr marL="0" marR="0" lvl="0" indent="0" algn="l" rtl="0">
              <a:spcBef>
                <a:spcPts val="640"/>
              </a:spcBef>
              <a:buClr>
                <a:schemeClr val="lt1"/>
              </a:buClr>
              <a:buSzPct val="25000"/>
              <a:buFont typeface="Arial"/>
              <a:buNone/>
            </a:pPr>
            <a:endParaRPr sz="3200" b="0" i="0" u="none" strike="noStrike" cap="none">
              <a:solidFill>
                <a:schemeClr val="lt1"/>
              </a:solidFill>
              <a:latin typeface="Cutive"/>
              <a:ea typeface="Cutive"/>
              <a:cs typeface="Cutive"/>
              <a:sym typeface="Cutive"/>
            </a:endParaRPr>
          </a:p>
        </p:txBody>
      </p:sp>
      <p:pic>
        <p:nvPicPr>
          <p:cNvPr id="141" name="Shape 14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013898" y="2483632"/>
            <a:ext cx="5130102" cy="4374367"/>
          </a:xfrm>
          <a:prstGeom prst="rect">
            <a:avLst/>
          </a:prstGeom>
          <a:noFill/>
          <a:ln>
            <a:noFill/>
          </a:ln>
        </p:spPr>
      </p:pic>
      <p:pic>
        <p:nvPicPr>
          <p:cNvPr id="142" name="Shape 14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0" y="2470950"/>
            <a:ext cx="3174837" cy="43870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classes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173</Words>
  <Application>Microsoft Macintosh PowerPoint</Application>
  <PresentationFormat>On-screen Show (4:3)</PresentationFormat>
  <Paragraphs>26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Cutive</vt:lpstr>
      <vt:lpstr>classes</vt:lpstr>
      <vt:lpstr>WeC4Communities  (We Compute for our Communities):  Community-Focused Computing for Minoritized Youth </vt:lpstr>
      <vt:lpstr>Partners</vt:lpstr>
      <vt:lpstr>And More…</vt:lpstr>
      <vt:lpstr>Project Overview: Goals</vt:lpstr>
      <vt:lpstr>Project Overview: Partners &amp; Roles</vt:lpstr>
      <vt:lpstr>Project Overview: Partner &amp; Roles</vt:lpstr>
      <vt:lpstr>Project Overview: Timeline</vt:lpstr>
      <vt:lpstr>Project Overview: Pilot Sites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WeC4Communities  (We Compute for our Communities):  Community-Focused Computing for Minoritized Youth </dc:title>
  <cp:lastModifiedBy>Chrystalla Mouza</cp:lastModifiedBy>
  <cp:revision>1</cp:revision>
  <dcterms:modified xsi:type="dcterms:W3CDTF">2017-03-07T20:43:13Z</dcterms:modified>
</cp:coreProperties>
</file>